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9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B46EF-A84B-EA2E-B123-E9E233799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6B80EF-E508-6688-DFE5-F4D5B4D36C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68939-1836-F248-E97F-4580E22A7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52DC78-8190-4EAA-9C85-832131E37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71641-87D4-4FAE-E7BF-C5717E4D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221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02490-F7FF-97F2-6FB2-8C97D4D17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FBD096-7918-38C2-B727-FF1CD4724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6564E-CA10-FBB7-7487-44B612785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491F8-FE6B-9254-6D57-A45DFEF0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B1D87-3B16-3BDA-14AC-48873236B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5771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87CA8F-759F-5190-0574-1167F89B3A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311F03-FFA2-5E59-6300-C1AFF94394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FB606-3A01-B9E8-272E-F25229739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722BEA-3C7A-01B3-4A0F-6853CAA0E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CD6F8-83F0-63CC-76A2-A411A81B4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84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348CD-6EFC-8CEC-9C12-88972B06E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3C81A-E5C0-3626-0323-BDBFC0C48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9234E-72C3-F559-E5EB-9EFD16C01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60D20-F262-5F92-1716-E851C4DCF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2F1B7-7788-40E3-0248-F0001B138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788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A07CD-97D7-AABC-AD5A-3B96069DE3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36BB40-C244-DBC9-0E0C-F326167351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E8CE8-5BA0-D32B-508C-9F78782C3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3E4A2-7409-0134-E6B0-B42026104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24635-AE8D-1AD1-A8BC-87FF953FA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850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36769-CA4D-B739-7435-26440413A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2ABC6-861A-5751-7D23-660A2C4945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276B84-66A3-8E26-078B-6F09389FC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5F938-14EC-82D8-4FF9-BD247933C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1EA010-13F8-9444-F0DF-CF5EE90DF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97A884-7AF5-A459-DC18-20ADA2CAF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2742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AD041-87C8-B7D2-C63D-70157311E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5C0D6F-749C-5235-F56E-E2A5D96F4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A00167-8813-B5DE-58F9-DB18EFDB8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3FEA5-4DF7-0F7F-AAAE-9A3CBDF1B3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6295B8-5C68-A1EC-5482-33C4E563D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A6100A-CD46-4FD6-638C-B18CC0C81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2A28F1-C836-1B4A-6DEA-25835C771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62B0F0-C9C5-FE6E-F3B0-1F9F6EEE5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3293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B97E2-1A95-D6DC-8FEF-6E0257D9A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039AA2-0CD6-C69B-74D8-E8CED7A82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71A2E6-3670-673F-B17C-2749ADA23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53AC18-3935-74BB-A191-BF9CD1707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2105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533311-E4A6-43C3-B19D-BB17764CB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B8915D-FBCB-94C5-ED62-93B2CDD39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C24427-0085-BE46-1D5D-EA41087F9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0641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A19F-47D7-391B-283E-FA5D64A4E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E2BF6-AFA4-3BF2-E530-2534033CF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158CB4-7B9E-E684-B804-EA8F8348F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EF3B7A-750C-9D2F-922C-777A71D49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2CFD8D-C767-277B-4108-37ACC486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0C4333-0DFB-B73C-EB39-5C16143B2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5370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847A4-2222-F50D-2D7A-3CFD19341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72CCED-D65A-5F48-6D17-EEEE903988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0B863C-B353-2666-EDC1-59B3E6C000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19031C-B160-857F-502B-EEC3B31C7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F76EFD-9A98-BD35-D384-96E2D19AC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2E6C81-1A6A-6D93-1A15-CA712BD4C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2320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C1BB22-C839-CBC6-4F1E-B2E09F7E5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907280-B457-BC9F-B6D0-11262EFFE9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80548A-FA8D-6E9B-42CF-DEEDD35AF9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7CB05-B18A-48BB-9FF3-9BF67C77D9A6}" type="datetimeFigureOut">
              <a:rPr lang="en-IN" smtClean="0"/>
              <a:t>25-10-2024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046C1-1A8C-FD01-C825-627E69EF30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91ADF-8D67-8B42-CA53-FE8196410E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B0C6FA-45B9-467A-A358-C082BA9951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0246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ojhapiyush/HelioFlux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ojhapiyush/HelioFlux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F587B4F8-6A28-430D-E1B2-1C489CED73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1785"/>
            <a:ext cx="12192000" cy="685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05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025D9E6-A078-A4A8-DD21-D8D98A8B41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89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AA0B5E8-D80A-A303-0780-4634AF0D4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1785"/>
            <a:ext cx="12192000" cy="685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83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E61C07C9-4045-C44A-0065-DB1A30D4AE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1785"/>
            <a:ext cx="12192000" cy="68544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4F863B4-ED89-E2EE-1EDE-54F5479A68AC}"/>
              </a:ext>
            </a:extLst>
          </p:cNvPr>
          <p:cNvSpPr txBox="1"/>
          <p:nvPr/>
        </p:nvSpPr>
        <p:spPr>
          <a:xfrm>
            <a:off x="8406925" y="6548437"/>
            <a:ext cx="37850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/>
              <a:t>GitHub: </a:t>
            </a:r>
            <a:r>
              <a:rPr lang="en-IN" sz="1400" dirty="0">
                <a:hlinkClick r:id="rId4"/>
              </a:rPr>
              <a:t>https://github.com/ojhapiyush/HelioFlux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574048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575ACE9-9EEE-A781-3682-891A9C4E6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1785"/>
            <a:ext cx="12192000" cy="68544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3E0C3C-3904-3C43-80A7-2A1A5B50AF68}"/>
              </a:ext>
            </a:extLst>
          </p:cNvPr>
          <p:cNvSpPr txBox="1"/>
          <p:nvPr/>
        </p:nvSpPr>
        <p:spPr>
          <a:xfrm>
            <a:off x="0" y="6548437"/>
            <a:ext cx="37850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dirty="0"/>
              <a:t>GitHub: </a:t>
            </a:r>
            <a:r>
              <a:rPr lang="en-IN" sz="1400" dirty="0">
                <a:hlinkClick r:id="rId4"/>
              </a:rPr>
              <a:t>https://github.com/ojhapiyush/HelioFlux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636563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EA393B34-69EE-00EE-5732-0BE2DDC95B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722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8B0CA84A-CD9D-D52C-A799-106875DC3F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1785"/>
            <a:ext cx="12192000" cy="685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8463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80F9ADC-5927-2D45-B7D0-4FE40FF6B6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1785"/>
            <a:ext cx="12192000" cy="685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259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F5ECE33D-D68F-5D9A-82A0-F11397B063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357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22</Words>
  <Application>Microsoft Office PowerPoint</Application>
  <PresentationFormat>Widescreen</PresentationFormat>
  <Paragraphs>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Suryansh Srivastava</dc:creator>
  <cp:lastModifiedBy>Suryansh Srivastava</cp:lastModifiedBy>
  <cp:revision>4</cp:revision>
  <dcterms:created xsi:type="dcterms:W3CDTF">2024-10-25T08:59:34Z</dcterms:created>
  <dcterms:modified xsi:type="dcterms:W3CDTF">2024-10-25T17:37:47Z</dcterms:modified>
</cp:coreProperties>
</file>

<file path=docProps/thumbnail.jpeg>
</file>